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63D115E-E969-48C4-852A-1A7CA216DC4E}" type="datetimeFigureOut">
              <a:rPr lang="en-US" smtClean="0"/>
              <a:t>5/10/2011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188A90-1E70-48FE-8CFE-B57FFB64B667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620000" cy="1828800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DESERT </a:t>
            </a:r>
            <a:r>
              <a:rPr lang="en-US" dirty="0" smtClean="0"/>
              <a:t>BIMOE Food Web 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752600" y="1905000"/>
            <a:ext cx="3505200" cy="762000"/>
          </a:xfrm>
        </p:spPr>
        <p:txBody>
          <a:bodyPr>
            <a:normAutofit fontScale="85000" lnSpcReduction="10000"/>
          </a:bodyPr>
          <a:lstStyle/>
          <a:p>
            <a:r>
              <a:rPr lang="en-US" sz="4000" dirty="0" smtClean="0"/>
              <a:t>By: Jayla Jackson</a:t>
            </a:r>
            <a:endParaRPr lang="en-US" sz="4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Hi  ,my name is Jayla . Today I am going to talk to you about my Desert Biome. It is going to go form one thing to another. Then I am going to so how I take out snake.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Everythin</a:t>
            </a:r>
            <a:r>
              <a:rPr lang="en-US" dirty="0" smtClean="0"/>
              <a:t>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The large predators are hawks and kit fox. The hawks and the kit fox eat lizards and snake. The snakes eat the rodents kangaroo and rats. The tarantulas , scorpions, and lizard eat insects.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With out the snakes.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will be to many rats and rodents kangaroo. They will eat all through our house . They will be in our rooms crawling on us messing up our house </a:t>
            </a:r>
            <a:r>
              <a:rPr lang="en-US" smtClean="0"/>
              <a:t>.You </a:t>
            </a:r>
            <a:r>
              <a:rPr lang="en-US" dirty="0" smtClean="0"/>
              <a:t>would not </a:t>
            </a:r>
            <a:r>
              <a:rPr lang="en-US" smtClean="0"/>
              <a:t>want that. 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69</TotalTime>
  <Words>138</Words>
  <Application>Microsoft Office PowerPoint</Application>
  <PresentationFormat>On-screen Show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Apex</vt:lpstr>
      <vt:lpstr>THE DESERT BIMOE Food Web </vt:lpstr>
      <vt:lpstr>Introduction</vt:lpstr>
      <vt:lpstr>Everything</vt:lpstr>
      <vt:lpstr> With out the snakes.</vt:lpstr>
    </vt:vector>
  </TitlesOfParts>
  <Company>FCSS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THE DESERT BIMOE </dc:title>
  <dc:creator>410-mat</dc:creator>
  <cp:lastModifiedBy>410-mat</cp:lastModifiedBy>
  <cp:revision>9</cp:revision>
  <dcterms:created xsi:type="dcterms:W3CDTF">2011-05-10T12:41:49Z</dcterms:created>
  <dcterms:modified xsi:type="dcterms:W3CDTF">2011-05-10T13:51:05Z</dcterms:modified>
</cp:coreProperties>
</file>